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0973-2E9B-4234-8B72-DB68A3CC61CF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526-FE04-4ECE-B843-45C597815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0973-2E9B-4234-8B72-DB68A3CC61CF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526-FE04-4ECE-B843-45C597815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0973-2E9B-4234-8B72-DB68A3CC61CF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526-FE04-4ECE-B843-45C597815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0973-2E9B-4234-8B72-DB68A3CC61CF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526-FE04-4ECE-B843-45C597815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0973-2E9B-4234-8B72-DB68A3CC61CF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526-FE04-4ECE-B843-45C597815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0973-2E9B-4234-8B72-DB68A3CC61CF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526-FE04-4ECE-B843-45C597815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0973-2E9B-4234-8B72-DB68A3CC61CF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526-FE04-4ECE-B843-45C597815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0973-2E9B-4234-8B72-DB68A3CC61CF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526-FE04-4ECE-B843-45C597815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0973-2E9B-4234-8B72-DB68A3CC61CF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526-FE04-4ECE-B843-45C597815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0973-2E9B-4234-8B72-DB68A3CC61CF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526-FE04-4ECE-B843-45C597815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0973-2E9B-4234-8B72-DB68A3CC61CF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526-FE04-4ECE-B843-45C597815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40973-2E9B-4234-8B72-DB68A3CC61CF}" type="datetimeFigureOut">
              <a:rPr lang="ru-RU" smtClean="0"/>
              <a:pPr/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A5526-FE04-4ECE-B843-45C59781558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  <a:alpha val="22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Лекция 1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термины и понятия рационального питания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  <a:alpha val="22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4" y="500042"/>
            <a:ext cx="8858312" cy="610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300" i="1" dirty="0" smtClean="0">
                <a:latin typeface="Times New Roman" pitchFamily="18" charset="0"/>
                <a:cs typeface="Times New Roman" pitchFamily="18" charset="0"/>
              </a:rPr>
              <a:t>Питание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– совокупность процессов, связанных с потреблением и усвоением в организме пищевых веществ, необходимых для энергетических, пластических целей и регуляции функциональной деятельности.</a:t>
            </a:r>
          </a:p>
          <a:p>
            <a:r>
              <a:rPr lang="ru-RU" sz="2300" i="1" dirty="0" smtClean="0">
                <a:latin typeface="Times New Roman" pitchFamily="18" charset="0"/>
                <a:cs typeface="Times New Roman" pitchFamily="18" charset="0"/>
              </a:rPr>
              <a:t>Физиология питания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- наука, которая изучает функциональные процессы, связанные с питанием, определяет потребность организма в пищевых веществах (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нутриентах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) и энергии, разрабатывает научные основы по рационализации питания человека, адекватные состоянию здоровья при определенных условиях существования.</a:t>
            </a:r>
          </a:p>
          <a:p>
            <a:r>
              <a:rPr lang="ru-RU" sz="2300" i="1" dirty="0" smtClean="0">
                <a:latin typeface="Times New Roman" pitchFamily="18" charset="0"/>
                <a:cs typeface="Times New Roman" pitchFamily="18" charset="0"/>
              </a:rPr>
              <a:t>Функция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– специфическая деятельность системы, органов, тканей и др.</a:t>
            </a: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Основы рационального питания является составной частью </a:t>
            </a:r>
            <a:r>
              <a:rPr lang="ru-RU" sz="2300" i="1" dirty="0" err="1" smtClean="0">
                <a:latin typeface="Times New Roman" pitchFamily="18" charset="0"/>
                <a:cs typeface="Times New Roman" pitchFamily="18" charset="0"/>
              </a:rPr>
              <a:t>нутрициологии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(от англ.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nutrition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– питание) - науки о питании и включает основные положения физиологии, биохимии, гигиены, витаминологии, микробиологии, доказательной медицины, неинфекционной эпидемиологии, генетики, пищевой химии, товароведения, технологии, психологии, социологии и др.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  <a:alpha val="22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642918"/>
            <a:ext cx="9001155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Питание – одна из главных физиологической потребностей организма, обеспечивающая три важнейшие жизненные функции: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построение и непрерывное обновление клеток и тканей;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поступление энергии для восполнения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энергозатрат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организма;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поступление веществ, из которых образуются ферменты, гормоны и другие регуляторы обменных процессов.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Наука о питании (трофология) – дает четкие рекомендации о потребностях человека  в веществах. Полноценное питание предусматривает наличие в пище всего набора веществ, необходимых человеку в соответствии с научно обоснованными потребностями.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  <a:alpha val="22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1000108"/>
            <a:ext cx="9001156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современном этапе развития биологии и медицины выработаны основные принципы составления пищевого рациона, а именно: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поддержание постоянства внутренней среды организма и возмещение его энергетических и пластических расходов;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содержание в рационе необходимых веществ, которое не должно быть менее минимальной потребности;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содержание в рационе витаминов и минералов, которое не должно превышать токсический уровень.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Питание считается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рациональным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если оно удовлетворяет потребность во всех веществах и энергии. В переводе с латыни «рацион» означает «суточная порция пищи».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  <a:alpha val="22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14290"/>
            <a:ext cx="9144000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Трофологами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разработаны </a:t>
            </a: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принципы рационального питания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. Пища здорового человека должна:</a:t>
            </a: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– быть безвредной, разнообразной;</a:t>
            </a: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– содержать достаточное сбалансированное, научно обоснованное количество белков, жиров и углеводов;</a:t>
            </a: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– содержать достаточное количество витаминов с учетом индивидуальных потребностей человека и необходимое количество макро- и микроэлементов;</a:t>
            </a: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– состоять из продуктов растительного и животного происхождения, причем первые должны преобладать;</a:t>
            </a: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– включать необходимое количество жидкости;</a:t>
            </a: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– содержать достаточное количество балластных веществ; минимум рафинированных пищевых продуктов; минимальное количество поваренной соли; минимум животных жиров, богатых насыщенными жирными кислотами; максимум свежих, цельных натуральных продуктов (цельные зерна, бобы, семена, орехи, фрукты, овощи);</a:t>
            </a: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– энергетическая ценность пищи должна строго соответствовать энергетическим затратам человека.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  <a:alpha val="22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0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Нарушения питания приводят к развитию заболеваний, которые называются «болезни питания» – алиментарные и алиментарно-зависимые заболевания (от лат.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alimentum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пища).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настоящее время экспертами Всемирной организации здравоохранения (ВОЗ) введено понятие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расстройство питания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 патологическое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состояние, обусловленное недостатком или избытком в питании одного или нескольких незаменимых пищевых веществ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эссенциальных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нутриентов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и (или) источников энергии.</a:t>
            </a: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проблеме «питание и болезни» выделяют пять основных групп болезней: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первичные расстройства питания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алиментарные заболевания)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болезни недостаточного и избыточного питания: белково-энергетическая недостаточность, ожирение, железодефицитные анемии,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йоддефицитные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заболевания, авитаминозы А и Д и др.;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  <a:alpha val="22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0"/>
            <a:ext cx="914400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вторичные расстройства питания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организма – обусловленные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эндогенными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(внутренними) причинами: заболеваниями различных органов и систем, ведущими к нарушению переваривания пищи, всасывания, усилению катаболизма и расхода пищевых веществ, ухудшению их метаболической утилизации и др. (инфекционные, онкологические, эндокринные и др. заболевания);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болезни с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алиментарными фактором риска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массовые неинфекционные заболевания, для которых питание имеет немаловажную роль, но не единственную (атеросклероз, артериальная гипертензия (гипертоническая болезнь), сахарный диабет,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остеопороз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почечно-и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мочекаменная болезнь, некоторые злокачественные новообразования и др. );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болезни, обусловленные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пищевой непереносимостью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пищевая аллергия, кишечные ферментопатии (например, непереносимость молока), психогенная непереносимость пищи и др.;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 болезни с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алиментарными факторами передачи возбудителя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(инфекционные заболевания).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680</Words>
  <Application>Microsoft Office PowerPoint</Application>
  <PresentationFormat>Экран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Лекция 1 Основные термины и понятия рационального питания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Пищевые добавки, как компоненты пищевых систем</dc:title>
  <dc:creator>Ruslan</dc:creator>
  <cp:lastModifiedBy>Ruslan</cp:lastModifiedBy>
  <cp:revision>5</cp:revision>
  <dcterms:created xsi:type="dcterms:W3CDTF">2016-01-13T06:30:50Z</dcterms:created>
  <dcterms:modified xsi:type="dcterms:W3CDTF">2016-01-13T09:24:18Z</dcterms:modified>
</cp:coreProperties>
</file>